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7"/>
  </p:notesMasterIdLst>
  <p:sldIdLst>
    <p:sldId id="256" r:id="rId2"/>
    <p:sldId id="1079" r:id="rId3"/>
    <p:sldId id="1080" r:id="rId4"/>
    <p:sldId id="309" r:id="rId5"/>
    <p:sldId id="307" r:id="rId6"/>
    <p:sldId id="327" r:id="rId7"/>
    <p:sldId id="796" r:id="rId8"/>
    <p:sldId id="801" r:id="rId9"/>
    <p:sldId id="308" r:id="rId10"/>
    <p:sldId id="659" r:id="rId11"/>
    <p:sldId id="577" r:id="rId12"/>
    <p:sldId id="797" r:id="rId13"/>
    <p:sldId id="1069" r:id="rId14"/>
    <p:sldId id="486" r:id="rId15"/>
    <p:sldId id="564" r:id="rId16"/>
    <p:sldId id="584" r:id="rId17"/>
    <p:sldId id="798" r:id="rId18"/>
    <p:sldId id="1054" r:id="rId19"/>
    <p:sldId id="1032" r:id="rId20"/>
    <p:sldId id="986" r:id="rId21"/>
    <p:sldId id="1055" r:id="rId22"/>
    <p:sldId id="664" r:id="rId23"/>
    <p:sldId id="666" r:id="rId24"/>
    <p:sldId id="667" r:id="rId25"/>
    <p:sldId id="485" r:id="rId26"/>
    <p:sldId id="802" r:id="rId27"/>
    <p:sldId id="314" r:id="rId28"/>
    <p:sldId id="794" r:id="rId29"/>
    <p:sldId id="800" r:id="rId30"/>
    <p:sldId id="1067" r:id="rId31"/>
    <p:sldId id="1068" r:id="rId32"/>
    <p:sldId id="790" r:id="rId33"/>
    <p:sldId id="792" r:id="rId34"/>
    <p:sldId id="799" r:id="rId35"/>
    <p:sldId id="320" r:id="rId36"/>
    <p:sldId id="803" r:id="rId37"/>
    <p:sldId id="328" r:id="rId38"/>
    <p:sldId id="490" r:id="rId39"/>
    <p:sldId id="1070" r:id="rId40"/>
    <p:sldId id="329" r:id="rId41"/>
    <p:sldId id="815" r:id="rId42"/>
    <p:sldId id="816" r:id="rId43"/>
    <p:sldId id="808" r:id="rId44"/>
    <p:sldId id="331" r:id="rId45"/>
    <p:sldId id="492" r:id="rId46"/>
    <p:sldId id="333" r:id="rId47"/>
    <p:sldId id="494" r:id="rId48"/>
    <p:sldId id="334" r:id="rId49"/>
    <p:sldId id="336" r:id="rId50"/>
    <p:sldId id="495" r:id="rId51"/>
    <p:sldId id="549" r:id="rId52"/>
    <p:sldId id="337" r:id="rId53"/>
    <p:sldId id="332" r:id="rId54"/>
    <p:sldId id="342" r:id="rId55"/>
    <p:sldId id="343" r:id="rId56"/>
    <p:sldId id="828" r:id="rId57"/>
    <p:sldId id="819" r:id="rId58"/>
    <p:sldId id="820" r:id="rId59"/>
    <p:sldId id="1071" r:id="rId60"/>
    <p:sldId id="353" r:id="rId61"/>
    <p:sldId id="795" r:id="rId62"/>
    <p:sldId id="354" r:id="rId63"/>
    <p:sldId id="501" r:id="rId64"/>
    <p:sldId id="817" r:id="rId65"/>
    <p:sldId id="818" r:id="rId66"/>
    <p:sldId id="345" r:id="rId67"/>
    <p:sldId id="536" r:id="rId68"/>
    <p:sldId id="435" r:id="rId69"/>
    <p:sldId id="344" r:id="rId70"/>
    <p:sldId id="321" r:id="rId71"/>
    <p:sldId id="1020" r:id="rId72"/>
    <p:sldId id="339" r:id="rId73"/>
    <p:sldId id="762" r:id="rId74"/>
    <p:sldId id="350" r:id="rId75"/>
    <p:sldId id="530" r:id="rId76"/>
    <p:sldId id="351" r:id="rId77"/>
    <p:sldId id="338" r:id="rId78"/>
    <p:sldId id="537" r:id="rId79"/>
    <p:sldId id="355" r:id="rId80"/>
    <p:sldId id="437" r:id="rId81"/>
    <p:sldId id="541" r:id="rId82"/>
    <p:sldId id="438" r:id="rId83"/>
    <p:sldId id="550" r:id="rId84"/>
    <p:sldId id="540" r:id="rId85"/>
    <p:sldId id="358" r:id="rId86"/>
    <p:sldId id="340" r:id="rId87"/>
    <p:sldId id="346" r:id="rId88"/>
    <p:sldId id="374" r:id="rId89"/>
    <p:sldId id="322" r:id="rId90"/>
    <p:sldId id="1029" r:id="rId91"/>
    <p:sldId id="809" r:id="rId92"/>
    <p:sldId id="821" r:id="rId93"/>
    <p:sldId id="810" r:id="rId94"/>
    <p:sldId id="1021" r:id="rId95"/>
    <p:sldId id="359" r:id="rId96"/>
    <p:sldId id="371" r:id="rId97"/>
    <p:sldId id="367" r:id="rId98"/>
    <p:sldId id="822" r:id="rId99"/>
    <p:sldId id="823" r:id="rId100"/>
    <p:sldId id="824" r:id="rId101"/>
    <p:sldId id="557" r:id="rId102"/>
    <p:sldId id="363" r:id="rId103"/>
    <p:sldId id="360" r:id="rId104"/>
    <p:sldId id="825" r:id="rId105"/>
    <p:sldId id="364" r:id="rId106"/>
    <p:sldId id="439" r:id="rId107"/>
    <p:sldId id="1056" r:id="rId108"/>
    <p:sldId id="547" r:id="rId109"/>
    <p:sldId id="766" r:id="rId110"/>
    <p:sldId id="373" r:id="rId111"/>
    <p:sldId id="763" r:id="rId112"/>
    <p:sldId id="767" r:id="rId113"/>
    <p:sldId id="773" r:id="rId114"/>
    <p:sldId id="775" r:id="rId115"/>
    <p:sldId id="838" r:id="rId116"/>
    <p:sldId id="826" r:id="rId117"/>
    <p:sldId id="827" r:id="rId118"/>
    <p:sldId id="813" r:id="rId119"/>
    <p:sldId id="814" r:id="rId120"/>
    <p:sldId id="829" r:id="rId121"/>
    <p:sldId id="830" r:id="rId122"/>
    <p:sldId id="831" r:id="rId123"/>
    <p:sldId id="832" r:id="rId124"/>
    <p:sldId id="1072" r:id="rId125"/>
    <p:sldId id="1073" r:id="rId126"/>
    <p:sldId id="833" r:id="rId127"/>
    <p:sldId id="834" r:id="rId128"/>
    <p:sldId id="835" r:id="rId129"/>
    <p:sldId id="836" r:id="rId130"/>
    <p:sldId id="1028" r:id="rId131"/>
    <p:sldId id="924" r:id="rId132"/>
    <p:sldId id="1022" r:id="rId133"/>
    <p:sldId id="971" r:id="rId134"/>
    <p:sldId id="925" r:id="rId135"/>
    <p:sldId id="973" r:id="rId136"/>
    <p:sldId id="981" r:id="rId137"/>
    <p:sldId id="926" r:id="rId138"/>
    <p:sldId id="929" r:id="rId139"/>
    <p:sldId id="982" r:id="rId140"/>
    <p:sldId id="983" r:id="rId141"/>
    <p:sldId id="974" r:id="rId142"/>
    <p:sldId id="936" r:id="rId143"/>
    <p:sldId id="1074" r:id="rId144"/>
    <p:sldId id="930" r:id="rId145"/>
    <p:sldId id="1003" r:id="rId146"/>
    <p:sldId id="1004" r:id="rId147"/>
    <p:sldId id="1005" r:id="rId148"/>
    <p:sldId id="931" r:id="rId149"/>
    <p:sldId id="933" r:id="rId150"/>
    <p:sldId id="935" r:id="rId151"/>
    <p:sldId id="1059" r:id="rId152"/>
    <p:sldId id="939" r:id="rId153"/>
    <p:sldId id="978" r:id="rId154"/>
    <p:sldId id="979" r:id="rId155"/>
    <p:sldId id="980" r:id="rId156"/>
    <p:sldId id="984" r:id="rId157"/>
    <p:sldId id="985" r:id="rId158"/>
    <p:sldId id="947" r:id="rId159"/>
    <p:sldId id="988" r:id="rId160"/>
    <p:sldId id="949" r:id="rId161"/>
    <p:sldId id="950" r:id="rId162"/>
    <p:sldId id="952" r:id="rId163"/>
    <p:sldId id="953" r:id="rId164"/>
    <p:sldId id="958" r:id="rId165"/>
    <p:sldId id="960" r:id="rId166"/>
    <p:sldId id="989" r:id="rId167"/>
    <p:sldId id="990" r:id="rId168"/>
    <p:sldId id="991" r:id="rId169"/>
    <p:sldId id="992" r:id="rId170"/>
    <p:sldId id="1033" r:id="rId171"/>
    <p:sldId id="1044" r:id="rId172"/>
    <p:sldId id="1035" r:id="rId173"/>
    <p:sldId id="1045" r:id="rId174"/>
    <p:sldId id="1047" r:id="rId175"/>
    <p:sldId id="1049" r:id="rId176"/>
    <p:sldId id="1048" r:id="rId177"/>
    <p:sldId id="323" r:id="rId178"/>
    <p:sldId id="1023" r:id="rId179"/>
    <p:sldId id="368" r:id="rId180"/>
    <p:sldId id="370" r:id="rId181"/>
    <p:sldId id="1006" r:id="rId182"/>
    <p:sldId id="1008" r:id="rId183"/>
    <p:sldId id="782" r:id="rId184"/>
    <p:sldId id="383" r:id="rId185"/>
    <p:sldId id="385" r:id="rId186"/>
    <p:sldId id="387" r:id="rId187"/>
    <p:sldId id="569" r:id="rId188"/>
    <p:sldId id="1065" r:id="rId189"/>
    <p:sldId id="1066" r:id="rId190"/>
    <p:sldId id="1078" r:id="rId191"/>
    <p:sldId id="388" r:id="rId192"/>
    <p:sldId id="975" r:id="rId193"/>
    <p:sldId id="977" r:id="rId194"/>
    <p:sldId id="993" r:id="rId195"/>
    <p:sldId id="994" r:id="rId196"/>
    <p:sldId id="1075" r:id="rId197"/>
    <p:sldId id="995" r:id="rId198"/>
    <p:sldId id="997" r:id="rId199"/>
    <p:sldId id="1076" r:id="rId200"/>
    <p:sldId id="1010" r:id="rId201"/>
    <p:sldId id="998" r:id="rId202"/>
    <p:sldId id="999" r:id="rId203"/>
    <p:sldId id="1000" r:id="rId204"/>
    <p:sldId id="1001" r:id="rId205"/>
    <p:sldId id="1002" r:id="rId206"/>
    <p:sldId id="839" r:id="rId207"/>
    <p:sldId id="1024" r:id="rId208"/>
    <p:sldId id="840" r:id="rId209"/>
    <p:sldId id="841" r:id="rId210"/>
    <p:sldId id="1009" r:id="rId211"/>
    <p:sldId id="842" r:id="rId212"/>
    <p:sldId id="843" r:id="rId213"/>
    <p:sldId id="844" r:id="rId214"/>
    <p:sldId id="845" r:id="rId215"/>
    <p:sldId id="846" r:id="rId216"/>
    <p:sldId id="847" r:id="rId217"/>
    <p:sldId id="849" r:id="rId218"/>
    <p:sldId id="850" r:id="rId219"/>
    <p:sldId id="851" r:id="rId220"/>
    <p:sldId id="1077" r:id="rId221"/>
    <p:sldId id="853" r:id="rId222"/>
    <p:sldId id="854" r:id="rId223"/>
    <p:sldId id="855" r:id="rId224"/>
    <p:sldId id="856" r:id="rId225"/>
    <p:sldId id="520" r:id="rId226"/>
    <p:sldId id="1025" r:id="rId227"/>
    <p:sldId id="411" r:id="rId228"/>
    <p:sldId id="412" r:id="rId229"/>
    <p:sldId id="415" r:id="rId230"/>
    <p:sldId id="523" r:id="rId231"/>
    <p:sldId id="533" r:id="rId232"/>
    <p:sldId id="413" r:id="rId233"/>
    <p:sldId id="777" r:id="rId234"/>
    <p:sldId id="1027" r:id="rId235"/>
    <p:sldId id="524" r:id="rId236"/>
    <p:sldId id="525" r:id="rId237"/>
    <p:sldId id="526" r:id="rId238"/>
    <p:sldId id="527" r:id="rId239"/>
    <p:sldId id="1036" r:id="rId240"/>
    <p:sldId id="1011" r:id="rId241"/>
    <p:sldId id="911" r:id="rId242"/>
    <p:sldId id="1026" r:id="rId243"/>
    <p:sldId id="912" r:id="rId244"/>
    <p:sldId id="913" r:id="rId245"/>
    <p:sldId id="923" r:id="rId246"/>
    <p:sldId id="916" r:id="rId247"/>
    <p:sldId id="917" r:id="rId248"/>
    <p:sldId id="919" r:id="rId249"/>
    <p:sldId id="922" r:id="rId250"/>
    <p:sldId id="643" r:id="rId251"/>
    <p:sldId id="695" r:id="rId252"/>
    <p:sldId id="660" r:id="rId253"/>
    <p:sldId id="682" r:id="rId254"/>
    <p:sldId id="644" r:id="rId255"/>
    <p:sldId id="680" r:id="rId256"/>
    <p:sldId id="679" r:id="rId257"/>
    <p:sldId id="683" r:id="rId258"/>
    <p:sldId id="681" r:id="rId259"/>
    <p:sldId id="694" r:id="rId260"/>
    <p:sldId id="693" r:id="rId261"/>
    <p:sldId id="646" r:id="rId262"/>
    <p:sldId id="661" r:id="rId263"/>
    <p:sldId id="1012" r:id="rId264"/>
    <p:sldId id="685" r:id="rId265"/>
    <p:sldId id="745" r:id="rId266"/>
    <p:sldId id="686" r:id="rId267"/>
    <p:sldId id="747" r:id="rId268"/>
    <p:sldId id="748" r:id="rId269"/>
    <p:sldId id="1013" r:id="rId270"/>
    <p:sldId id="687" r:id="rId271"/>
    <p:sldId id="750" r:id="rId272"/>
    <p:sldId id="1050" r:id="rId273"/>
    <p:sldId id="1014" r:id="rId274"/>
    <p:sldId id="1051" r:id="rId275"/>
    <p:sldId id="1015" r:id="rId276"/>
    <p:sldId id="1016" r:id="rId277"/>
    <p:sldId id="1052" r:id="rId278"/>
    <p:sldId id="1017" r:id="rId279"/>
    <p:sldId id="1053" r:id="rId280"/>
    <p:sldId id="857" r:id="rId281"/>
    <p:sldId id="1018" r:id="rId282"/>
    <p:sldId id="1019" r:id="rId283"/>
    <p:sldId id="867" r:id="rId284"/>
    <p:sldId id="868" r:id="rId285"/>
    <p:sldId id="869" r:id="rId286"/>
    <p:sldId id="870" r:id="rId287"/>
    <p:sldId id="871" r:id="rId288"/>
    <p:sldId id="872" r:id="rId289"/>
    <p:sldId id="873" r:id="rId290"/>
    <p:sldId id="874" r:id="rId291"/>
    <p:sldId id="875" r:id="rId292"/>
    <p:sldId id="876" r:id="rId293"/>
    <p:sldId id="877" r:id="rId294"/>
    <p:sldId id="878" r:id="rId295"/>
    <p:sldId id="879" r:id="rId296"/>
    <p:sldId id="880" r:id="rId297"/>
    <p:sldId id="881" r:id="rId298"/>
    <p:sldId id="882" r:id="rId299"/>
    <p:sldId id="883" r:id="rId300"/>
    <p:sldId id="884" r:id="rId301"/>
    <p:sldId id="885" r:id="rId302"/>
    <p:sldId id="886" r:id="rId303"/>
    <p:sldId id="887" r:id="rId304"/>
    <p:sldId id="888" r:id="rId305"/>
    <p:sldId id="889" r:id="rId306"/>
    <p:sldId id="890" r:id="rId307"/>
    <p:sldId id="892" r:id="rId308"/>
    <p:sldId id="893" r:id="rId309"/>
    <p:sldId id="894" r:id="rId310"/>
    <p:sldId id="895" r:id="rId311"/>
    <p:sldId id="896" r:id="rId312"/>
    <p:sldId id="1062" r:id="rId313"/>
    <p:sldId id="1063" r:id="rId314"/>
    <p:sldId id="1064" r:id="rId315"/>
    <p:sldId id="1061" r:id="rId316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06.xml"/><Relationship Id="rId13" Type="http://schemas.openxmlformats.org/officeDocument/2006/relationships/slide" Target="slide280.xml"/><Relationship Id="rId3" Type="http://schemas.openxmlformats.org/officeDocument/2006/relationships/slide" Target="slide165.xml"/><Relationship Id="rId7" Type="http://schemas.openxmlformats.org/officeDocument/2006/relationships/slide" Target="slide116.xml"/><Relationship Id="rId12" Type="http://schemas.openxmlformats.org/officeDocument/2006/relationships/slide" Target="slide261.xml"/><Relationship Id="rId2" Type="http://schemas.openxmlformats.org/officeDocument/2006/relationships/slide" Target="slide1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4.xml"/><Relationship Id="rId11" Type="http://schemas.openxmlformats.org/officeDocument/2006/relationships/slide" Target="slide250.xml"/><Relationship Id="rId5" Type="http://schemas.openxmlformats.org/officeDocument/2006/relationships/slide" Target="slide177.xml"/><Relationship Id="rId10" Type="http://schemas.openxmlformats.org/officeDocument/2006/relationships/slide" Target="slide241.xml"/><Relationship Id="rId4" Type="http://schemas.openxmlformats.org/officeDocument/2006/relationships/slide" Target="slide170.xml"/><Relationship Id="rId9" Type="http://schemas.openxmlformats.org/officeDocument/2006/relationships/slide" Target="slide225.xml"/><Relationship Id="rId14" Type="http://schemas.openxmlformats.org/officeDocument/2006/relationships/slide" Target="slide28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18.xml"/><Relationship Id="rId7" Type="http://schemas.openxmlformats.org/officeDocument/2006/relationships/slide" Target="slide64.xml"/><Relationship Id="rId12" Type="http://schemas.openxmlformats.org/officeDocument/2006/relationships/slide" Target="slide120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115.xml"/><Relationship Id="rId5" Type="http://schemas.openxmlformats.org/officeDocument/2006/relationships/slide" Target="slide25.xml"/><Relationship Id="rId10" Type="http://schemas.openxmlformats.org/officeDocument/2006/relationships/slide" Target="slide93.xml"/><Relationship Id="rId4" Type="http://schemas.openxmlformats.org/officeDocument/2006/relationships/slide" Target="slide22.xml"/><Relationship Id="rId9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5462"/>
            <a:ext cx="7772400" cy="4800702"/>
          </a:xfrm>
        </p:spPr>
        <p:txBody>
          <a:bodyPr/>
          <a:lstStyle/>
          <a:p>
            <a:r>
              <a:rPr lang="en-US" dirty="0" smtClean="0"/>
              <a:t>Same format as other boot camps</a:t>
            </a:r>
          </a:p>
          <a:p>
            <a:pPr lvl="1"/>
            <a:r>
              <a:rPr lang="en-US" dirty="0" smtClean="0"/>
              <a:t>Competency test due Sunday 11:59 p.m.</a:t>
            </a:r>
          </a:p>
          <a:p>
            <a:pPr lvl="1"/>
            <a:r>
              <a:rPr lang="en-US" dirty="0" smtClean="0"/>
              <a:t>Start on the exam any time</a:t>
            </a:r>
          </a:p>
          <a:p>
            <a:r>
              <a:rPr lang="en-US" dirty="0" smtClean="0"/>
              <a:t>Course LMS</a:t>
            </a:r>
          </a:p>
          <a:p>
            <a:pPr lvl="1"/>
            <a:r>
              <a:rPr lang="en-US" dirty="0" smtClean="0"/>
              <a:t>blackboard.wm.edu</a:t>
            </a:r>
          </a:p>
          <a:p>
            <a:pPr lvl="1"/>
            <a:r>
              <a:rPr lang="en-US" dirty="0" smtClean="0"/>
              <a:t>Course name</a:t>
            </a:r>
          </a:p>
          <a:p>
            <a:pPr lvl="2"/>
            <a:r>
              <a:rPr lang="en-US" dirty="0" smtClean="0"/>
              <a:t>Python Programming</a:t>
            </a:r>
          </a:p>
          <a:p>
            <a:pPr lvl="1"/>
            <a:r>
              <a:rPr lang="en-US" dirty="0" smtClean="0"/>
              <a:t>Posted daily </a:t>
            </a:r>
          </a:p>
          <a:p>
            <a:pPr lvl="2"/>
            <a:r>
              <a:rPr lang="en-US" dirty="0" smtClean="0"/>
              <a:t>Class videos</a:t>
            </a:r>
          </a:p>
          <a:p>
            <a:pPr lvl="2"/>
            <a:r>
              <a:rPr lang="en-US" dirty="0" smtClean="0"/>
              <a:t>Homework solutions and discussion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9901"/>
            <a:ext cx="7772400" cy="501042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Wireless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W-</a:t>
            </a:r>
            <a:r>
              <a:rPr lang="en-US" dirty="0" err="1" smtClean="0">
                <a:latin typeface="Courier"/>
              </a:rPr>
              <a:t>M_Wireless_Encrypted</a:t>
            </a:r>
            <a:endParaRPr lang="en-US" dirty="0" smtClean="0">
              <a:latin typeface="Courier"/>
            </a:endParaRPr>
          </a:p>
          <a:p>
            <a:pPr lvl="1">
              <a:spcBef>
                <a:spcPts val="200"/>
              </a:spcBef>
            </a:pPr>
            <a:r>
              <a:rPr lang="en-US" dirty="0" smtClean="0"/>
              <a:t>Transitioning to </a:t>
            </a:r>
            <a:r>
              <a:rPr lang="en-US" dirty="0" err="1" smtClean="0">
                <a:latin typeface="Courier"/>
              </a:rPr>
              <a:t>eduroam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Ethernet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Ethernet jacks near many seats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Authentication required for both modes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Go to </a:t>
            </a:r>
            <a:r>
              <a:rPr lang="en-US" dirty="0" smtClean="0">
                <a:latin typeface="Courier"/>
              </a:rPr>
              <a:t>connect.wm.edu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W/wireless this will install </a:t>
            </a:r>
            <a:r>
              <a:rPr lang="en-US" dirty="0" err="1" smtClean="0">
                <a:latin typeface="Courier"/>
              </a:rPr>
              <a:t>eduroam</a:t>
            </a:r>
            <a:r>
              <a:rPr lang="en-US" dirty="0" smtClean="0"/>
              <a:t> software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Recommendation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Get and use a 3-foot </a:t>
            </a:r>
            <a:r>
              <a:rPr lang="en-US" dirty="0"/>
              <a:t>E</a:t>
            </a:r>
            <a:r>
              <a:rPr lang="en-US" dirty="0" smtClean="0"/>
              <a:t>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Wireless antenna traffic can be congested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Amazon.com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Close notebook browser tab</a:t>
            </a:r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Please respond at: </a:t>
            </a:r>
            <a:r>
              <a:rPr lang="en-US" dirty="0" smtClean="0">
                <a:latin typeface="Courier"/>
              </a:rPr>
              <a:t>pollev.com/</a:t>
            </a:r>
            <a:r>
              <a:rPr lang="en-US" dirty="0" err="1" smtClean="0">
                <a:latin typeface="Courier"/>
              </a:rPr>
              <a:t>jrbrad</a:t>
            </a:r>
            <a:endParaRPr lang="en-US" dirty="0" smtClean="0"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data type is 2.71828?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What data type is 21?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data type is 21.?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(String)</a:t>
            </a:r>
          </a:p>
          <a:p>
            <a:pPr>
              <a:spcBef>
                <a:spcPts val="0"/>
              </a:spcBef>
            </a:pPr>
            <a:r>
              <a:rPr lang="en-US" dirty="0"/>
              <a:t>What data type is 'Hello World!'?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r>
              <a:rPr lang="en-US" dirty="0" smtClean="0"/>
              <a:t>Assume </a:t>
            </a:r>
            <a:r>
              <a:rPr lang="en-US" dirty="0"/>
              <a:t>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80315</TotalTime>
  <Words>11201</Words>
  <Application>Microsoft Office PowerPoint</Application>
  <PresentationFormat>On-screen Show (4:3)</PresentationFormat>
  <Paragraphs>2591</Paragraphs>
  <Slides>315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23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This Course</vt:lpstr>
      <vt:lpstr>Internet Connection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1950</cp:revision>
  <cp:lastPrinted>2016-08-15T15:26:34Z</cp:lastPrinted>
  <dcterms:created xsi:type="dcterms:W3CDTF">2012-09-09T17:18:59Z</dcterms:created>
  <dcterms:modified xsi:type="dcterms:W3CDTF">2019-08-11T15:38:18Z</dcterms:modified>
</cp:coreProperties>
</file>